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2"/>
    <p:sldId id="258" r:id="rId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5" d="100"/>
          <a:sy n="55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>
            <a:extLst>
              <a:ext uri="{FF2B5EF4-FFF2-40B4-BE49-F238E27FC236}">
                <a16:creationId xmlns:a16="http://schemas.microsoft.com/office/drawing/2014/main" id="{F680C4E1-80D2-964A-D81D-CF27911C8C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8101" y="-48101"/>
            <a:ext cx="24480203" cy="2112532"/>
          </a:xfrm>
          <a:prstGeom prst="rect">
            <a:avLst/>
          </a:prstGeom>
          <a:solidFill>
            <a:srgbClr val="C39E4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0F4337FB-6D3E-363E-FEB7-5A4A0727C0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984" y="120143"/>
            <a:ext cx="7198032" cy="177604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Double-click to edit">
            <a:extLst>
              <a:ext uri="{FF2B5EF4-FFF2-40B4-BE49-F238E27FC236}">
                <a16:creationId xmlns:a16="http://schemas.microsoft.com/office/drawing/2014/main" id="{92C38601-3D36-7F90-F030-C1DEF98C4BD7}"/>
              </a:ext>
            </a:extLst>
          </p:cNvPr>
          <p:cNvSpPr txBox="1">
            <a:spLocks/>
          </p:cNvSpPr>
          <p:nvPr/>
        </p:nvSpPr>
        <p:spPr>
          <a:xfrm>
            <a:off x="1778000" y="3637494"/>
            <a:ext cx="20828000" cy="464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1pPr>
            <a:lvl2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2286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2743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3200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3657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tr-TR" dirty="0"/>
              <a:t>Başlık</a:t>
            </a:r>
          </a:p>
        </p:txBody>
      </p:sp>
      <p:sp>
        <p:nvSpPr>
          <p:cNvPr id="6" name="Double-click to edit">
            <a:extLst>
              <a:ext uri="{FF2B5EF4-FFF2-40B4-BE49-F238E27FC236}">
                <a16:creationId xmlns:a16="http://schemas.microsoft.com/office/drawing/2014/main" id="{622B9791-4290-1B49-1D1A-5EC4C08D1D88}"/>
              </a:ext>
            </a:extLst>
          </p:cNvPr>
          <p:cNvSpPr txBox="1">
            <a:spLocks/>
          </p:cNvSpPr>
          <p:nvPr/>
        </p:nvSpPr>
        <p:spPr>
          <a:xfrm>
            <a:off x="1778000" y="8978554"/>
            <a:ext cx="20828000" cy="1587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t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381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444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5080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5715000" marR="0" indent="-635000" algn="l" defTabSz="82550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5200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r>
              <a:rPr lang="tr-TR" dirty="0"/>
              <a:t>Alt Başlık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D5287E-38C8-119B-7807-F33831C51A2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0" y="12269543"/>
            <a:ext cx="3833968" cy="12010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96D2D6-BF05-BA18-FF06-308D087EEB9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943" y="12040213"/>
            <a:ext cx="2312877" cy="14303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E6EDFF4-FEFE-921D-0D49-AC30B1CE7FD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39" y="11613782"/>
            <a:ext cx="2919721" cy="2051696"/>
          </a:xfrm>
          <a:prstGeom prst="rect">
            <a:avLst/>
          </a:prstGeom>
        </p:spPr>
      </p:pic>
      <p:pic>
        <p:nvPicPr>
          <p:cNvPr id="15" name="Picture 14" descr="A black background with green and grey hexagons&#10;&#10;Description automatically generated">
            <a:extLst>
              <a:ext uri="{FF2B5EF4-FFF2-40B4-BE49-F238E27FC236}">
                <a16:creationId xmlns:a16="http://schemas.microsoft.com/office/drawing/2014/main" id="{1AC85C48-1B25-583C-0F31-7319F13495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288" y="10989984"/>
            <a:ext cx="5711868" cy="267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4794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48101" y="-48101"/>
            <a:ext cx="24480203" cy="659771"/>
          </a:xfrm>
          <a:prstGeom prst="rect">
            <a:avLst/>
          </a:prstGeom>
          <a:solidFill>
            <a:srgbClr val="C39E4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37" name="Image" descr="Imag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4" y="12049391"/>
            <a:ext cx="5818665" cy="1435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10A566-17AF-07C8-C7A2-35C1418FC83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4246" y="12301469"/>
            <a:ext cx="3310714" cy="1037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27500D-144C-4936-8036-87F4FD2636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1075" y="12040213"/>
            <a:ext cx="2312877" cy="14303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4BF992-2180-3119-6887-87F7DAD8172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9768" y="11954607"/>
            <a:ext cx="2312877" cy="1625265"/>
          </a:xfrm>
          <a:prstGeom prst="rect">
            <a:avLst/>
          </a:prstGeom>
        </p:spPr>
      </p:pic>
      <p:pic>
        <p:nvPicPr>
          <p:cNvPr id="9" name="Picture 8" descr="A black background with green and grey hexagons&#10;&#10;Description automatically generated">
            <a:extLst>
              <a:ext uri="{FF2B5EF4-FFF2-40B4-BE49-F238E27FC236}">
                <a16:creationId xmlns:a16="http://schemas.microsoft.com/office/drawing/2014/main" id="{BF8F793E-8EC9-4E99-278D-3271CF3DEA8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960" y="11326962"/>
            <a:ext cx="4809701" cy="225291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Özel</PresentationFormat>
  <Paragraphs>2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Helvetica Neue</vt:lpstr>
      <vt:lpstr>Helvetica Neue Light</vt:lpstr>
      <vt:lpstr>Helvetica Neue Medium</vt:lpstr>
      <vt:lpstr>White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Dilara Eskitoğlu</cp:lastModifiedBy>
  <cp:revision>10</cp:revision>
  <dcterms:modified xsi:type="dcterms:W3CDTF">2023-10-30T05:08:21Z</dcterms:modified>
</cp:coreProperties>
</file>