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9" r:id="rId2"/>
    <p:sldId id="258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4" d="100"/>
          <a:sy n="34" d="100"/>
        </p:scale>
        <p:origin x="8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2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View of beach and sea from a grassy sand dune"/>
          <p:cNvSpPr>
            <a:spLocks noGrp="1"/>
          </p:cNvSpPr>
          <p:nvPr>
            <p:ph type="pic" idx="21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View of beach and sea from a grassy sand dune"/>
          <p:cNvSpPr>
            <a:spLocks noGrp="1"/>
          </p:cNvSpPr>
          <p:nvPr>
            <p:ph type="pic" idx="21"/>
          </p:nvPr>
        </p:nvSpPr>
        <p:spPr>
          <a:xfrm>
            <a:off x="3125968" y="-393700"/>
            <a:ext cx="18135601" cy="12090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Heron flying low over a beach with a short fence in the foreground"/>
          <p:cNvSpPr>
            <a:spLocks noGrp="1"/>
          </p:cNvSpPr>
          <p:nvPr>
            <p:ph type="pic" sz="half" idx="21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andy path between two hills leading to the ocean"/>
          <p:cNvSpPr>
            <a:spLocks noGrp="1"/>
          </p:cNvSpPr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andy path between two hills leading to the ocean"/>
          <p:cNvSpPr>
            <a:spLocks noGrp="1"/>
          </p:cNvSpPr>
          <p:nvPr>
            <p:ph type="pic" sz="quarter" idx="21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Heron flying low over a beach with a short fence in the foreground"/>
          <p:cNvSpPr>
            <a:spLocks noGrp="1"/>
          </p:cNvSpPr>
          <p:nvPr>
            <p:ph type="pic" sz="quarter" idx="22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View of beach and sea from a grassy sand dune"/>
          <p:cNvSpPr>
            <a:spLocks noGrp="1"/>
          </p:cNvSpPr>
          <p:nvPr>
            <p:ph type="pic" idx="23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684" y="12049391"/>
            <a:ext cx="5818665" cy="143569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40" name="Group"/>
          <p:cNvGrpSpPr/>
          <p:nvPr/>
        </p:nvGrpSpPr>
        <p:grpSpPr>
          <a:xfrm>
            <a:off x="18976528" y="12106308"/>
            <a:ext cx="5130687" cy="1321864"/>
            <a:chOff x="0" y="0"/>
            <a:chExt cx="5130686" cy="1321862"/>
          </a:xfrm>
        </p:grpSpPr>
        <p:pic>
          <p:nvPicPr>
            <p:cNvPr id="138" name="IPRG.png" descr="IPRG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74855" y="0"/>
              <a:ext cx="2655832" cy="117036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9" name="BLP LOGO.pdf" descr="BLP LOGO.pd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24009"/>
              <a:ext cx="2241123" cy="1297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" name="Rectangle">
            <a:extLst>
              <a:ext uri="{FF2B5EF4-FFF2-40B4-BE49-F238E27FC236}">
                <a16:creationId xmlns:a16="http://schemas.microsoft.com/office/drawing/2014/main" id="{F680C4E1-80D2-964A-D81D-CF27911C8C76}"/>
              </a:ext>
            </a:extLst>
          </p:cNvPr>
          <p:cNvSpPr/>
          <p:nvPr/>
        </p:nvSpPr>
        <p:spPr>
          <a:xfrm>
            <a:off x="-48101" y="-48101"/>
            <a:ext cx="24480203" cy="2112532"/>
          </a:xfrm>
          <a:prstGeom prst="rect">
            <a:avLst/>
          </a:prstGeom>
          <a:solidFill>
            <a:srgbClr val="C39E43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0F4337FB-6D3E-363E-FEB7-5A4A0727C0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92984" y="120143"/>
            <a:ext cx="7198032" cy="1776044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Double-click to edit">
            <a:extLst>
              <a:ext uri="{FF2B5EF4-FFF2-40B4-BE49-F238E27FC236}">
                <a16:creationId xmlns:a16="http://schemas.microsoft.com/office/drawing/2014/main" id="{92C38601-3D36-7F90-F030-C1DEF98C4BD7}"/>
              </a:ext>
            </a:extLst>
          </p:cNvPr>
          <p:cNvSpPr txBox="1">
            <a:spLocks/>
          </p:cNvSpPr>
          <p:nvPr/>
        </p:nvSpPr>
        <p:spPr>
          <a:xfrm>
            <a:off x="1778000" y="3637494"/>
            <a:ext cx="20828000" cy="464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>
            <a:lvl1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1pPr>
            <a:lvl2pPr marL="0" marR="0" indent="457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914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1371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1828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22860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2743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3200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3657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pPr hangingPunct="1"/>
            <a:r>
              <a:rPr lang="tr-TR" dirty="0"/>
              <a:t>Başlık</a:t>
            </a:r>
          </a:p>
        </p:txBody>
      </p:sp>
      <p:sp>
        <p:nvSpPr>
          <p:cNvPr id="6" name="Double-click to edit">
            <a:extLst>
              <a:ext uri="{FF2B5EF4-FFF2-40B4-BE49-F238E27FC236}">
                <a16:creationId xmlns:a16="http://schemas.microsoft.com/office/drawing/2014/main" id="{622B9791-4290-1B49-1D1A-5EC4C08D1D88}"/>
              </a:ext>
            </a:extLst>
          </p:cNvPr>
          <p:cNvSpPr txBox="1">
            <a:spLocks/>
          </p:cNvSpPr>
          <p:nvPr/>
        </p:nvSpPr>
        <p:spPr>
          <a:xfrm>
            <a:off x="1778000" y="8978554"/>
            <a:ext cx="20828000" cy="158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t">
            <a:normAutofit/>
          </a:bodyPr>
          <a:lstStyle>
            <a:lvl1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hangingPunct="1"/>
            <a:r>
              <a:rPr lang="tr-TR" dirty="0"/>
              <a:t>Alt Başlık</a:t>
            </a:r>
          </a:p>
        </p:txBody>
      </p:sp>
    </p:spTree>
    <p:extLst>
      <p:ext uri="{BB962C8B-B14F-4D97-AF65-F5344CB8AC3E}">
        <p14:creationId xmlns:p14="http://schemas.microsoft.com/office/powerpoint/2010/main" val="328464794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"/>
          <p:cNvSpPr/>
          <p:nvPr/>
        </p:nvSpPr>
        <p:spPr>
          <a:xfrm>
            <a:off x="-48101" y="-48101"/>
            <a:ext cx="24480203" cy="659771"/>
          </a:xfrm>
          <a:prstGeom prst="rect">
            <a:avLst/>
          </a:prstGeom>
          <a:solidFill>
            <a:srgbClr val="C39E43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137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684" y="12049391"/>
            <a:ext cx="5818665" cy="143569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40" name="Group"/>
          <p:cNvGrpSpPr/>
          <p:nvPr/>
        </p:nvGrpSpPr>
        <p:grpSpPr>
          <a:xfrm>
            <a:off x="18976528" y="12106308"/>
            <a:ext cx="5130687" cy="1321864"/>
            <a:chOff x="0" y="0"/>
            <a:chExt cx="5130686" cy="1321862"/>
          </a:xfrm>
        </p:grpSpPr>
        <p:pic>
          <p:nvPicPr>
            <p:cNvPr id="138" name="IPRG.png" descr="IPRG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74855" y="0"/>
              <a:ext cx="2655832" cy="117036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9" name="BLP LOGO.pdf" descr="BLP LOGO.pd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24009"/>
              <a:ext cx="2241123" cy="1297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</Words>
  <Application>Microsoft Office PowerPoint</Application>
  <PresentationFormat>Özel</PresentationFormat>
  <Paragraphs>2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Helvetica Neue</vt:lpstr>
      <vt:lpstr>Helvetica Neue Light</vt:lpstr>
      <vt:lpstr>Helvetica Neue Medium</vt:lpstr>
      <vt:lpstr>White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cp:lastModifiedBy>Merve Yılmaz</cp:lastModifiedBy>
  <cp:revision>2</cp:revision>
  <dcterms:modified xsi:type="dcterms:W3CDTF">2023-08-09T13:37:58Z</dcterms:modified>
</cp:coreProperties>
</file>